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1" r:id="rId5"/>
    <p:sldId id="260" r:id="rId6"/>
    <p:sldId id="262" r:id="rId7"/>
    <p:sldId id="278" r:id="rId8"/>
    <p:sldId id="263" r:id="rId9"/>
    <p:sldId id="279" r:id="rId10"/>
    <p:sldId id="272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8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49C1C-E53B-4C46-A76B-938FA56CFFFA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91D74-2CAC-4DD2-AC42-D0B63924BF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403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91D74-2CAC-4DD2-AC42-D0B63924BFA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619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68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724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1273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718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9321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5834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0678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296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0297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60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95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E55A9-EBAB-48BD-A31D-3BC94B76E6B5}" type="datetimeFigureOut">
              <a:rPr lang="en-US" smtClean="0"/>
              <a:pPr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35283-9475-443A-B985-7D58EF7813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301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604211"/>
            <a:ext cx="54617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WELCOME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Leaf-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80000">
            <a:off x="5620464" y="4681982"/>
            <a:ext cx="1338156" cy="828674"/>
          </a:xfrm>
          <a:prstGeom prst="rect">
            <a:avLst/>
          </a:prstGeom>
        </p:spPr>
      </p:pic>
      <p:grpSp>
        <p:nvGrpSpPr>
          <p:cNvPr id="7" name="Group 10"/>
          <p:cNvGrpSpPr/>
          <p:nvPr/>
        </p:nvGrpSpPr>
        <p:grpSpPr>
          <a:xfrm rot="21180000">
            <a:off x="6314894" y="4068032"/>
            <a:ext cx="2343150" cy="3116270"/>
            <a:chOff x="5886450" y="3654646"/>
            <a:chExt cx="2343150" cy="3116270"/>
          </a:xfrm>
        </p:grpSpPr>
        <p:pic>
          <p:nvPicPr>
            <p:cNvPr id="8" name="Picture 7" descr="Kando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6450" y="3654646"/>
              <a:ext cx="2343150" cy="3116270"/>
            </a:xfrm>
            <a:prstGeom prst="rect">
              <a:avLst/>
            </a:prstGeom>
          </p:spPr>
        </p:pic>
        <p:pic>
          <p:nvPicPr>
            <p:cNvPr id="9" name="Picture 8" descr="Bud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7000" y="3962400"/>
              <a:ext cx="157062" cy="295276"/>
            </a:xfrm>
            <a:prstGeom prst="rect">
              <a:avLst/>
            </a:prstGeom>
          </p:spPr>
        </p:pic>
      </p:grpSp>
      <p:pic>
        <p:nvPicPr>
          <p:cNvPr id="10" name="Picture 9" descr="Flowe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80000">
            <a:off x="4221983" y="2615274"/>
            <a:ext cx="2895600" cy="2644568"/>
          </a:xfrm>
          <a:prstGeom prst="rect">
            <a:avLst/>
          </a:prstGeom>
        </p:spPr>
      </p:pic>
      <p:pic>
        <p:nvPicPr>
          <p:cNvPr id="11" name="Picture 10" descr="Leaf-2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80000">
            <a:off x="6372229" y="3593532"/>
            <a:ext cx="1931982" cy="19145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87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0955" y="1327355"/>
            <a:ext cx="4403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A.K.M.I.Khairul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3465" y="1973686"/>
            <a:ext cx="2644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Senior Teacher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8386" y="2620017"/>
            <a:ext cx="6444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New Model Multilateral High School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2065" y="3261852"/>
            <a:ext cx="4557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Sukrabad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Dhaka -1207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-914400" y="914400"/>
            <a:ext cx="2209800" cy="4648200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02922" y="4216400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Class: Nine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4800600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Subject: Physics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670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28800" y="1020588"/>
            <a:ext cx="5486400" cy="3246612"/>
            <a:chOff x="1843548" y="1844040"/>
            <a:chExt cx="5486400" cy="324661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2247900"/>
              <a:ext cx="4724400" cy="23622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3548" y="1844040"/>
              <a:ext cx="5486400" cy="3246612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752600" y="4495800"/>
            <a:ext cx="531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What is happening here?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5181600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Think about this event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746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438400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8001000" y="1007852"/>
            <a:ext cx="228600" cy="3640348"/>
            <a:chOff x="6858000" y="1447800"/>
            <a:chExt cx="228600" cy="3640348"/>
          </a:xfrm>
        </p:grpSpPr>
        <p:sp>
          <p:nvSpPr>
            <p:cNvPr id="3" name="Can 2"/>
            <p:cNvSpPr/>
            <p:nvPr/>
          </p:nvSpPr>
          <p:spPr>
            <a:xfrm>
              <a:off x="6858000" y="1447800"/>
              <a:ext cx="228600" cy="1828800"/>
            </a:xfrm>
            <a:prstGeom prst="can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an 3"/>
            <p:cNvSpPr/>
            <p:nvPr/>
          </p:nvSpPr>
          <p:spPr>
            <a:xfrm flipV="1">
              <a:off x="6858000" y="3259348"/>
              <a:ext cx="228600" cy="1828800"/>
            </a:xfrm>
            <a:prstGeom prst="can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87890" y="1905000"/>
            <a:ext cx="3200400" cy="114147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5105400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8001000" y="3674852"/>
            <a:ext cx="228600" cy="3640348"/>
            <a:chOff x="6858000" y="1447800"/>
            <a:chExt cx="228600" cy="3640348"/>
          </a:xfrm>
        </p:grpSpPr>
        <p:sp>
          <p:nvSpPr>
            <p:cNvPr id="16" name="Can 15"/>
            <p:cNvSpPr/>
            <p:nvPr/>
          </p:nvSpPr>
          <p:spPr>
            <a:xfrm>
              <a:off x="6858000" y="1447800"/>
              <a:ext cx="228600" cy="1828800"/>
            </a:xfrm>
            <a:prstGeom prst="can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an 16"/>
            <p:cNvSpPr/>
            <p:nvPr/>
          </p:nvSpPr>
          <p:spPr>
            <a:xfrm flipV="1">
              <a:off x="6858000" y="3259348"/>
              <a:ext cx="228600" cy="1828800"/>
            </a:xfrm>
            <a:prstGeom prst="can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86752" y="4589252"/>
            <a:ext cx="3200400" cy="11414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4648" y="172452"/>
            <a:ext cx="7460889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 Newton’s third law of motion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3149025"/>
            <a:ext cx="5894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you have seen in this event?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5739825"/>
            <a:ext cx="5894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you have seen in this event?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237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86309E-7 L 0.87361 -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361 -0.00533 L 0.62361 -0.0053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86309E-7 L 0.87361 -0.00532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8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33400"/>
            <a:ext cx="49530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820353"/>
            <a:ext cx="902202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 the end of this lesson students’ will be able to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2722184"/>
            <a:ext cx="6515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latin typeface="Arial" pitchFamily="34" charset="0"/>
                <a:cs typeface="NikoshBAN" pitchFamily="2" charset="0"/>
              </a:rPr>
              <a:t>say Newton’s third law of Motion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3532792"/>
            <a:ext cx="6999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latin typeface="Arial" pitchFamily="34" charset="0"/>
                <a:cs typeface="NikoshBAN" pitchFamily="2" charset="0"/>
              </a:rPr>
              <a:t>explain conservation of momentum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4343400"/>
            <a:ext cx="9252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latin typeface="Arial" pitchFamily="34" charset="0"/>
                <a:cs typeface="NikoshBAN" pitchFamily="2" charset="0"/>
              </a:rPr>
              <a:t>prove </a:t>
            </a:r>
            <a:r>
              <a:rPr lang="en-US" sz="3200" dirty="0">
                <a:latin typeface="Arial" pitchFamily="34" charset="0"/>
                <a:cs typeface="NikoshBAN" pitchFamily="2" charset="0"/>
              </a:rPr>
              <a:t>the </a:t>
            </a:r>
            <a:r>
              <a:rPr lang="en-US" sz="3200" dirty="0" smtClean="0">
                <a:latin typeface="Arial" pitchFamily="34" charset="0"/>
                <a:cs typeface="NikoshBAN" pitchFamily="2" charset="0"/>
              </a:rPr>
              <a:t>principle of </a:t>
            </a:r>
            <a:r>
              <a:rPr lang="en-US" sz="3200" dirty="0">
                <a:latin typeface="Arial" pitchFamily="34" charset="0"/>
                <a:cs typeface="NikoshBAN" pitchFamily="2" charset="0"/>
              </a:rPr>
              <a:t>Momentum Conservation.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67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43000" y="2057400"/>
            <a:ext cx="2560320" cy="2819400"/>
            <a:chOff x="1249680" y="2057400"/>
            <a:chExt cx="2560320" cy="2819400"/>
          </a:xfrm>
        </p:grpSpPr>
        <p:sp>
          <p:nvSpPr>
            <p:cNvPr id="4" name="Can 3"/>
            <p:cNvSpPr/>
            <p:nvPr/>
          </p:nvSpPr>
          <p:spPr>
            <a:xfrm>
              <a:off x="1478280" y="2499360"/>
              <a:ext cx="274320" cy="2377440"/>
            </a:xfrm>
            <a:prstGeom prst="can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an 4"/>
            <p:cNvSpPr/>
            <p:nvPr/>
          </p:nvSpPr>
          <p:spPr>
            <a:xfrm>
              <a:off x="3276600" y="2499360"/>
              <a:ext cx="274320" cy="2377440"/>
            </a:xfrm>
            <a:prstGeom prst="can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arallelogram 5"/>
            <p:cNvSpPr/>
            <p:nvPr/>
          </p:nvSpPr>
          <p:spPr>
            <a:xfrm>
              <a:off x="1249680" y="2057400"/>
              <a:ext cx="2560320" cy="533400"/>
            </a:xfrm>
            <a:prstGeom prst="parallelogram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ower"/>
          <p:cNvSpPr>
            <a:spLocks noEditPoints="1" noChangeArrowheads="1"/>
          </p:cNvSpPr>
          <p:nvPr/>
        </p:nvSpPr>
        <p:spPr bwMode="auto">
          <a:xfrm>
            <a:off x="1884045" y="-2038350"/>
            <a:ext cx="904875" cy="1809750"/>
          </a:xfrm>
          <a:custGeom>
            <a:avLst/>
            <a:gdLst>
              <a:gd name="T0" fmla="*/ 0 w 21600"/>
              <a:gd name="T1" fmla="*/ 2184 h 21600"/>
              <a:gd name="T2" fmla="*/ 6664 w 21600"/>
              <a:gd name="T3" fmla="*/ 0 h 21600"/>
              <a:gd name="T4" fmla="*/ 10800 w 21600"/>
              <a:gd name="T5" fmla="*/ 0 h 21600"/>
              <a:gd name="T6" fmla="*/ 21600 w 21600"/>
              <a:gd name="T7" fmla="*/ 0 h 21600"/>
              <a:gd name="T8" fmla="*/ 21600 w 21600"/>
              <a:gd name="T9" fmla="*/ 11649 h 21600"/>
              <a:gd name="T10" fmla="*/ 21600 w 21600"/>
              <a:gd name="T11" fmla="*/ 19416 h 21600"/>
              <a:gd name="T12" fmla="*/ 15166 w 21600"/>
              <a:gd name="T13" fmla="*/ 21600 h 21600"/>
              <a:gd name="T14" fmla="*/ 10570 w 21600"/>
              <a:gd name="T15" fmla="*/ 21600 h 21600"/>
              <a:gd name="T16" fmla="*/ 0 w 21600"/>
              <a:gd name="T17" fmla="*/ 21600 h 21600"/>
              <a:gd name="T18" fmla="*/ 0 w 21600"/>
              <a:gd name="T19" fmla="*/ 11528 h 21600"/>
              <a:gd name="T20" fmla="*/ 459 w 21600"/>
              <a:gd name="T21" fmla="*/ 22540 h 21600"/>
              <a:gd name="T22" fmla="*/ 21485 w 21600"/>
              <a:gd name="T23" fmla="*/ 27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0" y="2184"/>
                </a:moveTo>
                <a:lnTo>
                  <a:pt x="6664" y="0"/>
                </a:lnTo>
                <a:lnTo>
                  <a:pt x="10800" y="0"/>
                </a:lnTo>
                <a:lnTo>
                  <a:pt x="21600" y="0"/>
                </a:lnTo>
                <a:lnTo>
                  <a:pt x="21600" y="11649"/>
                </a:lnTo>
                <a:lnTo>
                  <a:pt x="21600" y="19416"/>
                </a:lnTo>
                <a:lnTo>
                  <a:pt x="15166" y="21600"/>
                </a:lnTo>
                <a:lnTo>
                  <a:pt x="10570" y="21600"/>
                </a:lnTo>
                <a:lnTo>
                  <a:pt x="0" y="21600"/>
                </a:lnTo>
                <a:lnTo>
                  <a:pt x="0" y="11528"/>
                </a:lnTo>
                <a:lnTo>
                  <a:pt x="0" y="2184"/>
                </a:lnTo>
                <a:close/>
              </a:path>
              <a:path w="21600" h="21600" extrusionOk="0">
                <a:moveTo>
                  <a:pt x="0" y="2184"/>
                </a:moveTo>
                <a:lnTo>
                  <a:pt x="0" y="2184"/>
                </a:lnTo>
                <a:lnTo>
                  <a:pt x="14706" y="2184"/>
                </a:lnTo>
                <a:lnTo>
                  <a:pt x="21600" y="0"/>
                </a:lnTo>
                <a:moveTo>
                  <a:pt x="0" y="2184"/>
                </a:moveTo>
                <a:lnTo>
                  <a:pt x="14706" y="2184"/>
                </a:lnTo>
                <a:lnTo>
                  <a:pt x="14706" y="5339"/>
                </a:lnTo>
                <a:lnTo>
                  <a:pt x="14706" y="17474"/>
                </a:lnTo>
                <a:lnTo>
                  <a:pt x="14706" y="21600"/>
                </a:lnTo>
                <a:moveTo>
                  <a:pt x="1149" y="3034"/>
                </a:moveTo>
                <a:lnTo>
                  <a:pt x="13328" y="3034"/>
                </a:lnTo>
                <a:lnTo>
                  <a:pt x="13328" y="3519"/>
                </a:lnTo>
                <a:lnTo>
                  <a:pt x="1149" y="3519"/>
                </a:lnTo>
                <a:lnTo>
                  <a:pt x="1149" y="3034"/>
                </a:lnTo>
                <a:moveTo>
                  <a:pt x="1149" y="4490"/>
                </a:moveTo>
                <a:lnTo>
                  <a:pt x="13328" y="4490"/>
                </a:lnTo>
                <a:lnTo>
                  <a:pt x="13328" y="4854"/>
                </a:lnTo>
                <a:lnTo>
                  <a:pt x="1149" y="4854"/>
                </a:lnTo>
                <a:lnTo>
                  <a:pt x="1149" y="4490"/>
                </a:lnTo>
                <a:moveTo>
                  <a:pt x="1149" y="5946"/>
                </a:moveTo>
                <a:lnTo>
                  <a:pt x="13328" y="5946"/>
                </a:lnTo>
                <a:lnTo>
                  <a:pt x="13328" y="6310"/>
                </a:lnTo>
                <a:lnTo>
                  <a:pt x="1149" y="6310"/>
                </a:lnTo>
                <a:lnTo>
                  <a:pt x="1149" y="5946"/>
                </a:lnTo>
              </a:path>
            </a:pathLst>
          </a:custGeom>
          <a:solidFill>
            <a:schemeClr val="bg2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55460" y="3002340"/>
            <a:ext cx="4100803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NikoshBAN" pitchFamily="2" charset="0"/>
              </a:rPr>
              <a:t> For every action,</a:t>
            </a:r>
          </a:p>
          <a:p>
            <a:r>
              <a:rPr lang="en-US" sz="3200" dirty="0" smtClean="0">
                <a:latin typeface="Arial" pitchFamily="34" charset="0"/>
                <a:cs typeface="NikoshBAN" pitchFamily="2" charset="0"/>
              </a:rPr>
              <a:t> there is an equal </a:t>
            </a:r>
          </a:p>
          <a:p>
            <a:r>
              <a:rPr lang="en-US" sz="3200" dirty="0" smtClean="0">
                <a:latin typeface="Arial" pitchFamily="34" charset="0"/>
                <a:cs typeface="NikoshBAN" pitchFamily="2" charset="0"/>
              </a:rPr>
              <a:t>and opposite reaction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087880" y="701040"/>
            <a:ext cx="274320" cy="173736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2087880" y="2667000"/>
            <a:ext cx="274320" cy="1737360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46257" y="533400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Is there any force working?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46257" y="1143000"/>
            <a:ext cx="51058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Now you see How it works.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0" y="1981200"/>
            <a:ext cx="5339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Newton’ third Law of Motion.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226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8.33333E-7 0.372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/>
      <p:bldP spid="11" grpId="1"/>
      <p:bldP spid="12" grpId="0"/>
      <p:bldP spid="12" grpId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lack-C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19200"/>
            <a:ext cx="5715000" cy="228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600" y="4038600"/>
            <a:ext cx="72907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happening here. How it works?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61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979" y="228600"/>
            <a:ext cx="4762500" cy="3571875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6189598"/>
              </p:ext>
            </p:extLst>
          </p:nvPr>
        </p:nvGraphicFramePr>
        <p:xfrm>
          <a:off x="1295400" y="4419600"/>
          <a:ext cx="6096000" cy="207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Before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After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Change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Kamal</a:t>
                      </a:r>
                      <a:endParaRPr lang="en-US" sz="2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Jamal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81140" y="4988021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5000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00376" y="5472517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4000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496318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4500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95537" y="542038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4500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9600" y="595378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9000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594360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9000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4963180"/>
            <a:ext cx="15856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500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5420380"/>
            <a:ext cx="1494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Tk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500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3446" y="5953780"/>
            <a:ext cx="473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0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612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92" y="2861608"/>
            <a:ext cx="8747908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000" dirty="0" smtClean="0">
                <a:latin typeface="Arial" pitchFamily="34" charset="0"/>
                <a:cs typeface="Arial" pitchFamily="34" charset="0"/>
              </a:rPr>
              <a:t>For a collision occurring between two objects in</a:t>
            </a:r>
          </a:p>
          <a:p>
            <a:r>
              <a:rPr lang="en-US" sz="3000" dirty="0" smtClean="0">
                <a:latin typeface="Arial" pitchFamily="34" charset="0"/>
                <a:cs typeface="Arial" pitchFamily="34" charset="0"/>
              </a:rPr>
              <a:t>an isolated system, the total momentum of the</a:t>
            </a:r>
          </a:p>
          <a:p>
            <a:r>
              <a:rPr lang="en-US" sz="3000" dirty="0" smtClean="0">
                <a:latin typeface="Arial" pitchFamily="34" charset="0"/>
                <a:cs typeface="Arial" pitchFamily="34" charset="0"/>
              </a:rPr>
              <a:t>two objects before the collision is equal to the total</a:t>
            </a:r>
          </a:p>
          <a:p>
            <a:r>
              <a:rPr lang="en-US" sz="3000" dirty="0" smtClean="0">
                <a:latin typeface="Arial" pitchFamily="34" charset="0"/>
                <a:cs typeface="Arial" pitchFamily="34" charset="0"/>
              </a:rPr>
              <a:t>momentum of the two objects after the collision.</a:t>
            </a:r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5521" y="1371600"/>
            <a:ext cx="723787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Momentum Conservation Principle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71800" y="3429000"/>
            <a:ext cx="68580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Ball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89" y="1539235"/>
            <a:ext cx="5486411" cy="2194565"/>
          </a:xfrm>
          <a:prstGeom prst="rect">
            <a:avLst/>
          </a:prstGeom>
        </p:spPr>
      </p:pic>
      <p:pic>
        <p:nvPicPr>
          <p:cNvPr id="8" name="Picture 7" descr="Ball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82235"/>
            <a:ext cx="5486411" cy="2194565"/>
          </a:xfrm>
          <a:prstGeom prst="rect">
            <a:avLst/>
          </a:prstGeom>
        </p:spPr>
      </p:pic>
      <p:pic>
        <p:nvPicPr>
          <p:cNvPr id="14" name="Picture 13" descr="Ball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37" y="4162926"/>
            <a:ext cx="5486411" cy="2194565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2895600" y="3834063"/>
            <a:ext cx="2518527" cy="814137"/>
            <a:chOff x="2895600" y="3834063"/>
            <a:chExt cx="2518527" cy="814137"/>
          </a:xfrm>
        </p:grpSpPr>
        <p:sp>
          <p:nvSpPr>
            <p:cNvPr id="21" name="TextBox 20"/>
            <p:cNvSpPr txBox="1"/>
            <p:nvPr/>
          </p:nvSpPr>
          <p:spPr>
            <a:xfrm>
              <a:off x="4876800" y="4124980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2800" b="1" baseline="-25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en-US" sz="28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Elbow Connector 23"/>
            <p:cNvCxnSpPr/>
            <p:nvPr/>
          </p:nvCxnSpPr>
          <p:spPr>
            <a:xfrm>
              <a:off x="2895600" y="3834063"/>
              <a:ext cx="1981200" cy="557463"/>
            </a:xfrm>
            <a:prstGeom prst="bentConnector3">
              <a:avLst>
                <a:gd name="adj1" fmla="val 65789"/>
              </a:avLst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1371600" y="3886200"/>
            <a:ext cx="1143001" cy="523220"/>
            <a:chOff x="1371600" y="3886200"/>
            <a:chExt cx="1143001" cy="523220"/>
          </a:xfrm>
        </p:grpSpPr>
        <p:sp>
          <p:nvSpPr>
            <p:cNvPr id="22" name="TextBox 21"/>
            <p:cNvSpPr txBox="1"/>
            <p:nvPr/>
          </p:nvSpPr>
          <p:spPr>
            <a:xfrm>
              <a:off x="1371600" y="3886200"/>
              <a:ext cx="5373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en-US" sz="2800" b="1" baseline="-25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en-US" sz="28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10800000">
              <a:off x="1828801" y="4191000"/>
              <a:ext cx="685800" cy="158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785433" y="1838980"/>
            <a:ext cx="214033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+ m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81800" y="2971800"/>
            <a:ext cx="200888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+ m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Equal 1"/>
          <p:cNvSpPr/>
          <p:nvPr/>
        </p:nvSpPr>
        <p:spPr>
          <a:xfrm>
            <a:off x="7344486" y="2514600"/>
            <a:ext cx="580314" cy="381000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92" y="-381000"/>
            <a:ext cx="5715000" cy="228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2756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27" y="1812162"/>
            <a:ext cx="9144000" cy="203593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96731" y="1534731"/>
            <a:ext cx="1545462" cy="259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7696" y="399053"/>
            <a:ext cx="349499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>
                <a:latin typeface="Arial" pitchFamily="34" charset="0"/>
                <a:cs typeface="Arial" pitchFamily="34" charset="0"/>
              </a:rPr>
              <a:t>Group Work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716" y="4417325"/>
            <a:ext cx="7988084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Explain the event that is shown above.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2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1.48148E-6 L 1.4 -1.48148E-6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304800"/>
            <a:ext cx="2821606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Evaluation</a:t>
            </a:r>
            <a:endParaRPr lang="en-US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2144" y="1447800"/>
            <a:ext cx="5955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cs typeface="NikoshBAN" pitchFamily="2" charset="0"/>
              </a:rPr>
              <a:t>Say </a:t>
            </a:r>
            <a:r>
              <a:rPr lang="en-US" sz="2800" dirty="0">
                <a:latin typeface="Arial" pitchFamily="34" charset="0"/>
                <a:cs typeface="NikoshBAN" pitchFamily="2" charset="0"/>
              </a:rPr>
              <a:t>Newton’s third law of Motion.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2286000"/>
            <a:ext cx="7438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dirty="0" smtClean="0">
                <a:latin typeface="Arial" pitchFamily="34" charset="0"/>
                <a:cs typeface="NikoshBAN" pitchFamily="2" charset="0"/>
              </a:rPr>
              <a:t>From the following event find the velocity </a:t>
            </a:r>
          </a:p>
          <a:p>
            <a:r>
              <a:rPr lang="en-US" sz="2800" dirty="0">
                <a:latin typeface="Arial" pitchFamily="34" charset="0"/>
                <a:cs typeface="NikoshBAN" pitchFamily="2" charset="0"/>
              </a:rPr>
              <a:t> </a:t>
            </a:r>
            <a:r>
              <a:rPr lang="en-US" sz="2800" dirty="0" smtClean="0">
                <a:latin typeface="Arial" pitchFamily="34" charset="0"/>
                <a:cs typeface="NikoshBAN" pitchFamily="2" charset="0"/>
              </a:rPr>
              <a:t>    of the van after bricks dropped into it.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Momentu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505200"/>
            <a:ext cx="6297084" cy="2266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86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533400"/>
            <a:ext cx="3424464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>
                <a:latin typeface="Arial" pitchFamily="34" charset="0"/>
                <a:cs typeface="Arial" pitchFamily="34" charset="0"/>
              </a:rPr>
              <a:t>Home Work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428" y="4267200"/>
            <a:ext cx="83551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While jumping from the boat into the </a:t>
            </a:r>
          </a:p>
          <a:p>
            <a:pPr algn="just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river bank the boat goes back – Explain it.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8288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952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057400"/>
            <a:ext cx="80473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Thank you all</a:t>
            </a:r>
            <a:endParaRPr lang="en-US" sz="96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95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255</Words>
  <Application>Microsoft Office PowerPoint</Application>
  <PresentationFormat>On-screen Show (4:3)</PresentationFormat>
  <Paragraphs>59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USER</cp:lastModifiedBy>
  <cp:revision>261</cp:revision>
  <dcterms:created xsi:type="dcterms:W3CDTF">2012-12-03T03:47:21Z</dcterms:created>
  <dcterms:modified xsi:type="dcterms:W3CDTF">2013-06-01T18:50:35Z</dcterms:modified>
</cp:coreProperties>
</file>